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1"/>
  </p:notesMasterIdLst>
  <p:handoutMasterIdLst>
    <p:handoutMasterId r:id="rId19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4" r:id="rId41"/>
    <p:sldId id="1042" r:id="rId42"/>
    <p:sldId id="896" r:id="rId43"/>
    <p:sldId id="915" r:id="rId44"/>
    <p:sldId id="910" r:id="rId45"/>
    <p:sldId id="911" r:id="rId46"/>
    <p:sldId id="912" r:id="rId47"/>
    <p:sldId id="913" r:id="rId48"/>
    <p:sldId id="914" r:id="rId49"/>
    <p:sldId id="897" r:id="rId50"/>
    <p:sldId id="898"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1043" r:id="rId68"/>
    <p:sldId id="1046" r:id="rId69"/>
    <p:sldId id="1044" r:id="rId70"/>
    <p:sldId id="1045" r:id="rId71"/>
    <p:sldId id="1047" r:id="rId72"/>
    <p:sldId id="1048" r:id="rId73"/>
    <p:sldId id="1049" r:id="rId74"/>
    <p:sldId id="1050" r:id="rId75"/>
    <p:sldId id="1051" r:id="rId76"/>
    <p:sldId id="1052" r:id="rId77"/>
    <p:sldId id="987" r:id="rId78"/>
    <p:sldId id="904" r:id="rId79"/>
    <p:sldId id="869" r:id="rId80"/>
    <p:sldId id="870" r:id="rId81"/>
    <p:sldId id="918" r:id="rId82"/>
    <p:sldId id="871" r:id="rId83"/>
    <p:sldId id="879" r:id="rId84"/>
    <p:sldId id="919" r:id="rId85"/>
    <p:sldId id="883" r:id="rId86"/>
    <p:sldId id="885" r:id="rId87"/>
    <p:sldId id="882" r:id="rId88"/>
    <p:sldId id="921" r:id="rId89"/>
    <p:sldId id="986" r:id="rId90"/>
    <p:sldId id="873" r:id="rId91"/>
    <p:sldId id="838" r:id="rId92"/>
    <p:sldId id="839" r:id="rId93"/>
    <p:sldId id="840" r:id="rId94"/>
    <p:sldId id="884" r:id="rId95"/>
    <p:sldId id="991" r:id="rId96"/>
    <p:sldId id="992" r:id="rId97"/>
    <p:sldId id="983" r:id="rId98"/>
    <p:sldId id="976" r:id="rId99"/>
    <p:sldId id="977" r:id="rId100"/>
    <p:sldId id="982" r:id="rId101"/>
    <p:sldId id="874" r:id="rId102"/>
    <p:sldId id="880" r:id="rId103"/>
    <p:sldId id="447" r:id="rId104"/>
    <p:sldId id="877" r:id="rId105"/>
    <p:sldId id="963" r:id="rId106"/>
    <p:sldId id="878" r:id="rId107"/>
    <p:sldId id="876" r:id="rId108"/>
    <p:sldId id="964" r:id="rId109"/>
    <p:sldId id="965" r:id="rId110"/>
    <p:sldId id="966" r:id="rId111"/>
    <p:sldId id="887" r:id="rId112"/>
    <p:sldId id="888" r:id="rId113"/>
    <p:sldId id="890" r:id="rId114"/>
    <p:sldId id="889" r:id="rId115"/>
    <p:sldId id="988" r:id="rId116"/>
    <p:sldId id="891" r:id="rId117"/>
    <p:sldId id="450" r:id="rId118"/>
    <p:sldId id="451" r:id="rId119"/>
    <p:sldId id="538" r:id="rId120"/>
    <p:sldId id="779" r:id="rId121"/>
    <p:sldId id="781" r:id="rId122"/>
    <p:sldId id="782" r:id="rId123"/>
    <p:sldId id="784" r:id="rId124"/>
    <p:sldId id="785" r:id="rId125"/>
    <p:sldId id="786" r:id="rId126"/>
    <p:sldId id="787" r:id="rId127"/>
    <p:sldId id="922" r:id="rId128"/>
    <p:sldId id="989" r:id="rId129"/>
    <p:sldId id="923" r:id="rId130"/>
    <p:sldId id="788" r:id="rId131"/>
    <p:sldId id="789" r:id="rId132"/>
    <p:sldId id="790" r:id="rId133"/>
    <p:sldId id="791" r:id="rId134"/>
    <p:sldId id="792" r:id="rId135"/>
    <p:sldId id="796" r:id="rId136"/>
    <p:sldId id="799" r:id="rId137"/>
    <p:sldId id="798" r:id="rId138"/>
    <p:sldId id="801" r:id="rId139"/>
    <p:sldId id="804" r:id="rId140"/>
    <p:sldId id="832" r:id="rId141"/>
    <p:sldId id="803" r:id="rId142"/>
    <p:sldId id="907" r:id="rId143"/>
    <p:sldId id="908" r:id="rId144"/>
    <p:sldId id="929" r:id="rId145"/>
    <p:sldId id="806" r:id="rId146"/>
    <p:sldId id="924" r:id="rId147"/>
    <p:sldId id="931" r:id="rId148"/>
    <p:sldId id="905" r:id="rId149"/>
    <p:sldId id="807" r:id="rId150"/>
    <p:sldId id="808" r:id="rId151"/>
    <p:sldId id="809" r:id="rId152"/>
    <p:sldId id="810" r:id="rId153"/>
    <p:sldId id="811" r:id="rId154"/>
    <p:sldId id="812" r:id="rId155"/>
    <p:sldId id="815" r:id="rId156"/>
    <p:sldId id="813" r:id="rId157"/>
    <p:sldId id="816" r:id="rId158"/>
    <p:sldId id="817" r:id="rId159"/>
    <p:sldId id="818" r:id="rId160"/>
    <p:sldId id="990" r:id="rId161"/>
    <p:sldId id="820" r:id="rId162"/>
    <p:sldId id="909" r:id="rId163"/>
    <p:sldId id="662" r:id="rId164"/>
    <p:sldId id="607" r:id="rId165"/>
    <p:sldId id="664" r:id="rId166"/>
    <p:sldId id="515" r:id="rId167"/>
    <p:sldId id="932" r:id="rId168"/>
    <p:sldId id="933" r:id="rId169"/>
    <p:sldId id="778" r:id="rId170"/>
    <p:sldId id="519" r:id="rId171"/>
    <p:sldId id="520" r:id="rId172"/>
    <p:sldId id="663" r:id="rId173"/>
    <p:sldId id="952" r:id="rId174"/>
    <p:sldId id="953" r:id="rId175"/>
    <p:sldId id="954" r:id="rId176"/>
    <p:sldId id="955" r:id="rId177"/>
    <p:sldId id="956" r:id="rId178"/>
    <p:sldId id="957" r:id="rId179"/>
    <p:sldId id="958" r:id="rId180"/>
    <p:sldId id="959" r:id="rId181"/>
    <p:sldId id="960" r:id="rId182"/>
    <p:sldId id="961" r:id="rId183"/>
    <p:sldId id="962" r:id="rId184"/>
    <p:sldId id="948" r:id="rId185"/>
    <p:sldId id="937" r:id="rId186"/>
    <p:sldId id="981" r:id="rId187"/>
    <p:sldId id="979" r:id="rId188"/>
    <p:sldId id="1039" r:id="rId189"/>
    <p:sldId id="103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04947-4289-414B-B1EB-9056CDA6FE99}" v="1" dt="2023-10-16T02:38:35.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handoutMaster" Target="handoutMasters/handoutMaster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heme" Target="theme/theme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10:57:50.168" v="6" actId="478"/>
      <pc:docMkLst>
        <pc:docMk/>
      </pc:docMkLst>
      <pc:sldChg chg="delSp mod">
        <pc:chgData name="Mag Selwa" userId="5dc855b3-2456-4cd0-96ca-6ce2d9ee3cae" providerId="ADAL" clId="{4DE04947-4289-414B-B1EB-9056CDA6FE99}" dt="2023-10-16T10:57:50.168" v="6" actId="478"/>
        <pc:sldMkLst>
          <pc:docMk/>
          <pc:sldMk cId="1300917897" sldId="979"/>
        </pc:sldMkLst>
        <pc:spChg chg="del">
          <ac:chgData name="Mag Selwa" userId="5dc855b3-2456-4cd0-96ca-6ce2d9ee3cae" providerId="ADAL" clId="{4DE04947-4289-414B-B1EB-9056CDA6FE99}" dt="2023-10-16T10:57:43.408" v="2" actId="478"/>
          <ac:spMkLst>
            <pc:docMk/>
            <pc:sldMk cId="1300917897" sldId="979"/>
            <ac:spMk id="11" creationId="{00000000-0000-0000-0000-000000000000}"/>
          </ac:spMkLst>
        </pc:spChg>
        <pc:spChg chg="del">
          <ac:chgData name="Mag Selwa" userId="5dc855b3-2456-4cd0-96ca-6ce2d9ee3cae" providerId="ADAL" clId="{4DE04947-4289-414B-B1EB-9056CDA6FE99}" dt="2023-10-16T10:57:41.348" v="1" actId="478"/>
          <ac:spMkLst>
            <pc:docMk/>
            <pc:sldMk cId="1300917897" sldId="979"/>
            <ac:spMk id="13" creationId="{00000000-0000-0000-0000-000000000000}"/>
          </ac:spMkLst>
        </pc:spChg>
        <pc:spChg chg="del">
          <ac:chgData name="Mag Selwa" userId="5dc855b3-2456-4cd0-96ca-6ce2d9ee3cae" providerId="ADAL" clId="{4DE04947-4289-414B-B1EB-9056CDA6FE99}" dt="2023-10-16T10:57:44.880" v="3" actId="478"/>
          <ac:spMkLst>
            <pc:docMk/>
            <pc:sldMk cId="1300917897" sldId="979"/>
            <ac:spMk id="15" creationId="{00000000-0000-0000-0000-000000000000}"/>
          </ac:spMkLst>
        </pc:spChg>
        <pc:spChg chg="del">
          <ac:chgData name="Mag Selwa" userId="5dc855b3-2456-4cd0-96ca-6ce2d9ee3cae" providerId="ADAL" clId="{4DE04947-4289-414B-B1EB-9056CDA6FE99}" dt="2023-10-16T10:57:46.629" v="4" actId="478"/>
          <ac:spMkLst>
            <pc:docMk/>
            <pc:sldMk cId="1300917897" sldId="979"/>
            <ac:spMk id="17" creationId="{00000000-0000-0000-0000-000000000000}"/>
          </ac:spMkLst>
        </pc:spChg>
        <pc:spChg chg="del">
          <ac:chgData name="Mag Selwa" userId="5dc855b3-2456-4cd0-96ca-6ce2d9ee3cae" providerId="ADAL" clId="{4DE04947-4289-414B-B1EB-9056CDA6FE99}" dt="2023-10-16T10:57:48.349" v="5" actId="478"/>
          <ac:spMkLst>
            <pc:docMk/>
            <pc:sldMk cId="1300917897" sldId="979"/>
            <ac:spMk id="19" creationId="{00000000-0000-0000-0000-000000000000}"/>
          </ac:spMkLst>
        </pc:spChg>
        <pc:spChg chg="del">
          <ac:chgData name="Mag Selwa" userId="5dc855b3-2456-4cd0-96ca-6ce2d9ee3cae" providerId="ADAL" clId="{4DE04947-4289-414B-B1EB-9056CDA6FE99}" dt="2023-10-16T10:57:50.168" v="6" actId="478"/>
          <ac:spMkLst>
            <pc:docMk/>
            <pc:sldMk cId="1300917897" sldId="979"/>
            <ac:spMk id="21" creationId="{00000000-0000-0000-0000-000000000000}"/>
          </ac:spMkLst>
        </pc:spChg>
      </pc:sldChg>
      <pc:sldChg chg="delSp mod">
        <pc:chgData name="Mag Selwa" userId="5dc855b3-2456-4cd0-96ca-6ce2d9ee3cae" providerId="ADAL" clId="{4DE04947-4289-414B-B1EB-9056CDA6FE99}" dt="2023-10-16T02:39:35.405" v="0" actId="478"/>
        <pc:sldMkLst>
          <pc:docMk/>
          <pc:sldMk cId="3274189672" sldId="1036"/>
        </pc:sldMkLst>
        <pc:spChg chg="del">
          <ac:chgData name="Mag Selwa" userId="5dc855b3-2456-4cd0-96ca-6ce2d9ee3cae" providerId="ADAL" clId="{4DE04947-4289-414B-B1EB-9056CDA6FE99}" dt="2023-10-16T02:39:35.405" v="0" actId="478"/>
          <ac:spMkLst>
            <pc:docMk/>
            <pc:sldMk cId="3274189672" sldId="1036"/>
            <ac:spMk id="39" creationId="{23097DC5-1666-4A99-8380-41E01E1A7D02}"/>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10/16/2023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16/10/2023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16/10/2023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16/10/2023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16/10/2023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498165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469234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3903897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2849014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a:p>
        </p:txBody>
      </p:sp>
    </p:spTree>
    <p:extLst>
      <p:ext uri="{BB962C8B-B14F-4D97-AF65-F5344CB8AC3E}">
        <p14:creationId xmlns:p14="http://schemas.microsoft.com/office/powerpoint/2010/main" val="243135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1461715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spTree>
    <p:extLst>
      <p:ext uri="{BB962C8B-B14F-4D97-AF65-F5344CB8AC3E}">
        <p14:creationId xmlns:p14="http://schemas.microsoft.com/office/powerpoint/2010/main" val="2037786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139</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14728524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2030396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12392467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161</a:t>
            </a:fld>
            <a:endParaRPr lang="nl-NL"/>
          </a:p>
        </p:txBody>
      </p:sp>
    </p:spTree>
    <p:extLst>
      <p:ext uri="{BB962C8B-B14F-4D97-AF65-F5344CB8AC3E}">
        <p14:creationId xmlns:p14="http://schemas.microsoft.com/office/powerpoint/2010/main" val="236474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91506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8FFA7C-12E6-8841-2F93-0F30AEC2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01" y="868809"/>
            <a:ext cx="10491019" cy="5445678"/>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093686" y="1777024"/>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CF5311DA-F0B3-3A09-6FA4-8D9DB39B06D2}"/>
              </a:ext>
            </a:extLst>
          </p:cNvPr>
          <p:cNvPicPr>
            <a:picLocks noChangeAspect="1"/>
          </p:cNvPicPr>
          <p:nvPr/>
        </p:nvPicPr>
        <p:blipFill>
          <a:blip r:embed="rId3"/>
          <a:stretch>
            <a:fillRect/>
          </a:stretch>
        </p:blipFill>
        <p:spPr>
          <a:xfrm>
            <a:off x="4078116" y="1434517"/>
            <a:ext cx="7020198" cy="4350324"/>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152288"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4">
            <a:extLst>
              <a:ext uri="{FF2B5EF4-FFF2-40B4-BE49-F238E27FC236}">
                <a16:creationId xmlns:a16="http://schemas.microsoft.com/office/drawing/2014/main" id="{D9EFD142-B145-5E86-B9E0-1724459F67D4}"/>
              </a:ext>
            </a:extLst>
          </p:cNvPr>
          <p:cNvSpPr/>
          <p:nvPr/>
        </p:nvSpPr>
        <p:spPr>
          <a:xfrm>
            <a:off x="8281070"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452E7-313C-58F1-A3D5-FF00B74B5F71}"/>
              </a:ext>
            </a:extLst>
          </p:cNvPr>
          <p:cNvPicPr>
            <a:picLocks noChangeAspect="1"/>
          </p:cNvPicPr>
          <p:nvPr/>
        </p:nvPicPr>
        <p:blipFill>
          <a:blip r:embed="rId2"/>
          <a:stretch>
            <a:fillRect/>
          </a:stretch>
        </p:blipFill>
        <p:spPr>
          <a:xfrm>
            <a:off x="162508" y="964964"/>
            <a:ext cx="8496300" cy="5276850"/>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9" name="TextBox 8">
            <a:extLst>
              <a:ext uri="{FF2B5EF4-FFF2-40B4-BE49-F238E27FC236}">
                <a16:creationId xmlns:a16="http://schemas.microsoft.com/office/drawing/2014/main" id="{5029C8ED-30C5-4D4F-9672-749FA3B1491C}"/>
              </a:ext>
            </a:extLst>
          </p:cNvPr>
          <p:cNvSpPr txBox="1"/>
          <p:nvPr/>
        </p:nvSpPr>
        <p:spPr>
          <a:xfrm>
            <a:off x="3819909" y="3307713"/>
            <a:ext cx="4080962" cy="2585323"/>
          </a:xfrm>
          <a:prstGeom prst="rect">
            <a:avLst/>
          </a:prstGeom>
          <a:noFill/>
        </p:spPr>
        <p:txBody>
          <a:bodyPr wrap="square">
            <a:spAutoFit/>
          </a:bodyPr>
          <a:lstStyle/>
          <a:p>
            <a:endParaRPr lang="nl-BE" b="1" dirty="0"/>
          </a:p>
          <a:p>
            <a:r>
              <a:rPr lang="nl-BE" b="1" dirty="0"/>
              <a:t>    Server: smb://shares.kuleuven.be</a:t>
            </a:r>
          </a:p>
          <a:p>
            <a:r>
              <a:rPr lang="nl-BE" b="1" dirty="0"/>
              <a:t>    - </a:t>
            </a:r>
            <a:r>
              <a:rPr lang="nl-BE" b="1" dirty="0" err="1"/>
              <a:t>lvs</a:t>
            </a:r>
            <a:r>
              <a:rPr lang="nl-BE" b="1" dirty="0"/>
              <a:t> (</a:t>
            </a:r>
            <a:r>
              <a:rPr lang="nl-BE" b="1" dirty="0" err="1"/>
              <a:t>for</a:t>
            </a:r>
            <a:r>
              <a:rPr lang="nl-BE" b="1" dirty="0"/>
              <a:t> LVS)</a:t>
            </a:r>
          </a:p>
          <a:p>
            <a:r>
              <a:rPr lang="nl-BE" b="1" dirty="0"/>
              <a:t>    - users (</a:t>
            </a:r>
            <a:r>
              <a:rPr lang="nl-BE" b="1" dirty="0" err="1"/>
              <a:t>for</a:t>
            </a:r>
            <a:r>
              <a:rPr lang="nl-BE" b="1" dirty="0"/>
              <a:t> I-drive) </a:t>
            </a:r>
          </a:p>
          <a:p>
            <a:r>
              <a:rPr lang="nl-BE" b="1" dirty="0"/>
              <a:t>     - shares (</a:t>
            </a:r>
            <a:r>
              <a:rPr lang="nl-BE" b="1" dirty="0" err="1"/>
              <a:t>for</a:t>
            </a:r>
            <a:r>
              <a:rPr lang="nl-BE" b="1" dirty="0"/>
              <a:t> J-drive)</a:t>
            </a:r>
          </a:p>
          <a:p>
            <a:endParaRPr lang="nl-BE" b="1" dirty="0"/>
          </a:p>
          <a:p>
            <a:r>
              <a:rPr lang="nl-BE" b="1" dirty="0"/>
              <a:t>    Domain Name: </a:t>
            </a:r>
            <a:r>
              <a:rPr lang="nl-BE" b="1" dirty="0" err="1"/>
              <a:t>luna</a:t>
            </a:r>
            <a:endParaRPr lang="nl-BE" b="1" dirty="0"/>
          </a:p>
          <a:p>
            <a:r>
              <a:rPr lang="nl-BE" b="1" dirty="0"/>
              <a:t>    User Name: u-</a:t>
            </a:r>
            <a:r>
              <a:rPr lang="nl-BE" b="1" dirty="0" err="1"/>
              <a:t>number</a:t>
            </a:r>
            <a:endParaRPr lang="nl-BE" b="1" dirty="0"/>
          </a:p>
          <a:p>
            <a:r>
              <a:rPr lang="nl-BE" b="1" dirty="0"/>
              <a:t>    Password: password </a:t>
            </a:r>
            <a:r>
              <a:rPr lang="nl-BE" b="1" dirty="0" err="1"/>
              <a:t>for</a:t>
            </a:r>
            <a:r>
              <a:rPr lang="nl-BE" b="1" dirty="0"/>
              <a:t> u-</a:t>
            </a:r>
            <a:r>
              <a:rPr lang="nl-BE" b="1" dirty="0" err="1"/>
              <a:t>number</a:t>
            </a:r>
            <a:endParaRPr lang="nl-BE" b="1" dirty="0"/>
          </a:p>
        </p:txBody>
      </p:sp>
      <p:pic>
        <p:nvPicPr>
          <p:cNvPr id="7" name="Picture 6">
            <a:extLst>
              <a:ext uri="{FF2B5EF4-FFF2-40B4-BE49-F238E27FC236}">
                <a16:creationId xmlns:a16="http://schemas.microsoft.com/office/drawing/2014/main" id="{00F68367-293E-9516-3F9A-3E7DF1122F43}"/>
              </a:ext>
            </a:extLst>
          </p:cNvPr>
          <p:cNvPicPr>
            <a:picLocks noChangeAspect="1"/>
          </p:cNvPicPr>
          <p:nvPr/>
        </p:nvPicPr>
        <p:blipFill>
          <a:blip r:embed="rId3"/>
          <a:stretch>
            <a:fillRect/>
          </a:stretch>
        </p:blipFill>
        <p:spPr>
          <a:xfrm>
            <a:off x="7900871" y="2290527"/>
            <a:ext cx="4010025" cy="3248025"/>
          </a:xfrm>
          <a:prstGeom prst="rect">
            <a:avLst/>
          </a:prstGeom>
        </p:spPr>
      </p:pic>
      <p:sp>
        <p:nvSpPr>
          <p:cNvPr id="13" name="Rectangle 12">
            <a:extLst>
              <a:ext uri="{FF2B5EF4-FFF2-40B4-BE49-F238E27FC236}">
                <a16:creationId xmlns:a16="http://schemas.microsoft.com/office/drawing/2014/main" id="{85E08A4E-B05A-CD80-CC0A-CDBF2A51165A}"/>
              </a:ext>
            </a:extLst>
          </p:cNvPr>
          <p:cNvSpPr/>
          <p:nvPr/>
        </p:nvSpPr>
        <p:spPr>
          <a:xfrm>
            <a:off x="9791830" y="3051209"/>
            <a:ext cx="328681" cy="82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264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38</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316376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10273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142756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390981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44</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45</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73</a:t>
            </a:fld>
            <a:endParaRPr lang="nl-BE"/>
          </a:p>
        </p:txBody>
      </p:sp>
    </p:spTree>
    <p:extLst>
      <p:ext uri="{BB962C8B-B14F-4D97-AF65-F5344CB8AC3E}">
        <p14:creationId xmlns:p14="http://schemas.microsoft.com/office/powerpoint/2010/main" val="416434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678377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99062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310691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539879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2694664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schemas.microsoft.com/office/infopath/2007/PartnerControls"/>
    <ds:schemaRef ds:uri="aff7d12c-bb71-4270-bd29-9c4d45ff3327"/>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14408</Words>
  <Application>Microsoft Office PowerPoint</Application>
  <PresentationFormat>Widescreen</PresentationFormat>
  <Paragraphs>1770</Paragraphs>
  <Slides>184</Slides>
  <Notes>56</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184</vt:i4>
      </vt:variant>
    </vt:vector>
  </HeadingPairs>
  <TitlesOfParts>
    <vt:vector size="20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2023-10-16T10:57:51Z</dcterms:modified>
</cp:coreProperties>
</file>